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6" r:id="rId5"/>
    <p:sldId id="260" r:id="rId6"/>
    <p:sldId id="261" r:id="rId7"/>
    <p:sldId id="263" r:id="rId8"/>
    <p:sldId id="257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2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5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3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30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7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3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4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8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EEA7-E539-41E9-8D83-78ADE83FC6EC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374FD-818E-4190-953A-6FFAF4404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3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8803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«Дети минувшей войны…»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виртуальная выставка рисунков учащихся Гимназии имени Александра Грина по творчеству Альберта Лиханова</a:t>
            </a:r>
            <a:endParaRPr lang="ru-RU" sz="28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6365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Крёсна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672" y="2375881"/>
            <a:ext cx="4248473" cy="318635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Теперь она была моей учительницей, а когда-то работала в церковно-приходской школе; ею была все та же школа, где учился и я, а раз церковно-приходская, значит, была она при церкви.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Ну и пошла Анна Николаевна вместе с родителями новорожденной девочки, будущей моей тети, и окрестили ее именем Варвара. По-простому — Варей.</a:t>
            </a:r>
          </a:p>
        </p:txBody>
      </p:sp>
    </p:spTree>
    <p:extLst>
      <p:ext uri="{BB962C8B-B14F-4D97-AF65-F5344CB8AC3E}">
        <p14:creationId xmlns:p14="http://schemas.microsoft.com/office/powerpoint/2010/main" val="274223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13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Деревянные кони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8627" r="1850" b="5496"/>
          <a:stretch/>
        </p:blipFill>
        <p:spPr>
          <a:xfrm>
            <a:off x="323528" y="1844824"/>
            <a:ext cx="4053917" cy="3960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Окончилась война, но отец мальчика, героя повести, все никак не вернется домой. Но это поправимо. А вот у его друга Васьки отец не вернется никогда. Горе целой деревни постигает мальчик.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877272"/>
            <a:ext cx="40324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К.П. 5В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81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Незабытые игрушки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5" b="3114"/>
          <a:stretch/>
        </p:blipFill>
        <p:spPr>
          <a:xfrm rot="16200000">
            <a:off x="20117" y="2292252"/>
            <a:ext cx="4648846" cy="332194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Маленькая повесть «Незабытые игрушки» написана только в январе 2020 года.</a:t>
            </a:r>
          </a:p>
          <a:p>
            <a:endParaRPr lang="ru-RU" dirty="0" smtClean="0"/>
          </a:p>
          <a:p>
            <a:r>
              <a:rPr lang="ru-RU" dirty="0" smtClean="0"/>
              <a:t>Повесть посвящена тому, как жила страна перед самой войной, буквально за несколько месяцев до неё, за несколько недель.</a:t>
            </a:r>
          </a:p>
          <a:p>
            <a:endParaRPr lang="ru-RU" dirty="0" smtClean="0"/>
          </a:p>
          <a:p>
            <a:r>
              <a:rPr lang="ru-RU" dirty="0" smtClean="0"/>
              <a:t>Маленький её герой не всё знал и понимал в окружавшей его большой жизни. Но как существо чувствующее, любящее, открыто глядящее на жизнь и на своё ближайшее окружение, он искал своей собственной этой любовью в мире доброе и обнадёживающее.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165304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Р.П. 9В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70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Незабытые игрушки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"</a:t>
            </a:r>
            <a:r>
              <a:rPr lang="ru-RU" i="1" dirty="0"/>
              <a:t>Незабытые игрушки</a:t>
            </a:r>
            <a:r>
              <a:rPr lang="ru-RU" dirty="0"/>
              <a:t>" - новая повесть из "Русских мальчиков", романа в повестях, каждая из которых посвящена поколению детей войны.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Но </a:t>
            </a:r>
            <a:r>
              <a:rPr lang="ru-RU" dirty="0"/>
              <a:t>рассказывает эта повесть не о войне, а о предвоенном времени, когда взрослые предчувствовали грядущее испытание, а дети жили, не думая о бедах, как и должны всегда жить дети. </a:t>
            </a:r>
          </a:p>
        </p:txBody>
      </p:sp>
    </p:spTree>
    <p:extLst>
      <p:ext uri="{BB962C8B-B14F-4D97-AF65-F5344CB8AC3E}">
        <p14:creationId xmlns:p14="http://schemas.microsoft.com/office/powerpoint/2010/main" val="2781471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Мальчик, которому не больно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2238" r="1825" b="6317"/>
          <a:stretch/>
        </p:blipFill>
        <p:spPr>
          <a:xfrm rot="16200000">
            <a:off x="41020" y="2271349"/>
            <a:ext cx="4467244" cy="318214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Это история жизни — трудной и горестной — мальчика, от рождения лишенного способности ходить. Его мир ограничен болезнью и страданием, к которым добавляются жестокие, тяжкие испытания, обжигающие душу. Вынести такое способен только человек, сильный Духом.</a:t>
            </a:r>
          </a:p>
        </p:txBody>
      </p:sp>
    </p:spTree>
    <p:extLst>
      <p:ext uri="{BB962C8B-B14F-4D97-AF65-F5344CB8AC3E}">
        <p14:creationId xmlns:p14="http://schemas.microsoft.com/office/powerpoint/2010/main" val="246343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Девочке, которой всё равно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9"/>
          <a:stretch/>
        </p:blipFill>
        <p:spPr>
          <a:xfrm rot="16200000">
            <a:off x="270542" y="2257849"/>
            <a:ext cx="4642475" cy="33843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повести </a:t>
            </a:r>
            <a:r>
              <a:rPr lang="ru-RU" dirty="0" smtClean="0"/>
              <a:t>нелегкие </a:t>
            </a:r>
            <a:r>
              <a:rPr lang="ru-RU" dirty="0"/>
              <a:t>испытания выпали на долю маленькой </a:t>
            </a:r>
            <a:r>
              <a:rPr lang="ru-RU" dirty="0" smtClean="0"/>
              <a:t>девочки из детского дома - </a:t>
            </a:r>
            <a:r>
              <a:rPr lang="ru-RU" dirty="0"/>
              <a:t>Насти, пережившей жуткое потрясение в детстве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Как сложится ее жизнь, сумеет ли она противостоять судьбе? Это зависит от взрослых. И как это славно, что на ее жизненном пути встречается неравнодушный человек - университетская студентка Оля.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309320"/>
            <a:ext cx="33123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 Е. 9В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1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Девочке, которой всё равно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" b="4160"/>
          <a:stretch/>
        </p:blipFill>
        <p:spPr>
          <a:xfrm rot="10800000">
            <a:off x="539552" y="1970840"/>
            <a:ext cx="4038600" cy="376241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Главной героиней является Настя, оставшаяся без родителей. Она замкнутый ребёнок, который разучился испытывать положительные эмоции. Теперь на все события она реагирует одинаково — ей всё равно.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805264"/>
            <a:ext cx="38884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К.В. 7А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94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Непрощенная 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7162" r="4050" b="8720"/>
          <a:stretch/>
        </p:blipFill>
        <p:spPr>
          <a:xfrm rot="5400000" flipH="1" flipV="1">
            <a:off x="54816" y="2329560"/>
            <a:ext cx="4713888" cy="3312368"/>
          </a:xfrm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/>
              <a:t>Этот роман продолжает цикл романов Альберта Лиханова о разных судьбах и характерах русских подростков во время Великой Отечественной войны и посвящен малолетним узникам фашистских лагерей.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Произведение </a:t>
            </a:r>
            <a:r>
              <a:rPr lang="ru-RU" dirty="0"/>
              <a:t>основано на реальной истории Алёны Сергеевны Никишиной. </a:t>
            </a:r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Альберт </a:t>
            </a:r>
            <a:r>
              <a:rPr lang="ru-RU" dirty="0"/>
              <a:t>Анатольевич писал в предисловии к одной из своих книг: "Люди не выбирают родителей, люди не выбирают детства… Наше детство пришлось на войну, и нас прозвали детьми войны", роман описывает  "…все равно судьбу, горькую, тяжкую, почти невыносимую. И ей надо поклониться".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6381328"/>
            <a:ext cx="31683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В.В. 7А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58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Крёсна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/>
          <a:stretch/>
        </p:blipFill>
        <p:spPr>
          <a:xfrm rot="16200000">
            <a:off x="154249" y="2230127"/>
            <a:ext cx="4406264" cy="320361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Ах, как не сразу узнаются люди! Узнавание других, пожалуй, можно сравнить с утолением жажды: поначалу пьешь большими глотками и напиться не можешь, потом глоточки пойдут поменьше, наконец совсем маленькие, и — стоп! — ты полон. Больше не надо.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  Э-э, да нет! Сравнение хромает. Может, оно, конечно, и годится, но только в самом начале. Познакомился ты с человеком и сперва хочешь получше его узнать, а потом тебе кажется, что уже ты в нем окончательно разобрался и дальше ничего нового не прибавится… Но человек — это все-таки посложнее, чем жажда и даже голод. О нем можно узнавать всю жизнь. И даже после его жизни, вот что…</a:t>
            </a:r>
          </a:p>
        </p:txBody>
      </p:sp>
    </p:spTree>
    <p:extLst>
      <p:ext uri="{BB962C8B-B14F-4D97-AF65-F5344CB8AC3E}">
        <p14:creationId xmlns:p14="http://schemas.microsoft.com/office/powerpoint/2010/main" val="2949840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378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«Дети минувшей войны…» виртуальная выставка рисунков учащихся Гимназии имени Александра Грина по творчеству Альберта Лиханова</vt:lpstr>
      <vt:lpstr>Деревянные кони</vt:lpstr>
      <vt:lpstr>Незабытые игрушки</vt:lpstr>
      <vt:lpstr>Незабытые игрушки</vt:lpstr>
      <vt:lpstr>Мальчик, которому не больно</vt:lpstr>
      <vt:lpstr>Девочке, которой всё равно</vt:lpstr>
      <vt:lpstr>Девочке, которой всё равно</vt:lpstr>
      <vt:lpstr>Непрощенная </vt:lpstr>
      <vt:lpstr>Крёсна </vt:lpstr>
      <vt:lpstr>Крёсна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2021-11-30T19:27:35Z</dcterms:created>
  <dcterms:modified xsi:type="dcterms:W3CDTF">2021-11-30T20:13:03Z</dcterms:modified>
</cp:coreProperties>
</file>